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36" r:id="rId5"/>
    <p:sldId id="331" r:id="rId6"/>
    <p:sldId id="382" r:id="rId7"/>
    <p:sldId id="361" r:id="rId8"/>
    <p:sldId id="431" r:id="rId9"/>
    <p:sldId id="386" r:id="rId10"/>
    <p:sldId id="427" r:id="rId11"/>
    <p:sldId id="404" r:id="rId12"/>
    <p:sldId id="388" r:id="rId13"/>
    <p:sldId id="389" r:id="rId14"/>
    <p:sldId id="429" r:id="rId15"/>
    <p:sldId id="433" r:id="rId16"/>
    <p:sldId id="426" r:id="rId17"/>
    <p:sldId id="390" r:id="rId18"/>
    <p:sldId id="424" r:id="rId19"/>
    <p:sldId id="435" r:id="rId20"/>
    <p:sldId id="405" r:id="rId2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83"/>
    <p:restoredTop sz="96292"/>
  </p:normalViewPr>
  <p:slideViewPr>
    <p:cSldViewPr snapToGrid="0" snapToObjects="1">
      <p:cViewPr varScale="1">
        <p:scale>
          <a:sx n="146" d="100"/>
          <a:sy n="146" d="100"/>
        </p:scale>
        <p:origin x="154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54C583C8-CEF7-364C-B3E8-B31C5BAF902D}"/>
    <pc:docChg chg="custSel addSld delSld modSld sldOrd">
      <pc:chgData name="Jim Fleming" userId="161791bae1afb603" providerId="LiveId" clId="{54C583C8-CEF7-364C-B3E8-B31C5BAF902D}" dt="2022-11-06T20:12:23.308" v="147" actId="207"/>
      <pc:docMkLst>
        <pc:docMk/>
      </pc:docMkLst>
      <pc:sldChg chg="modSp mod">
        <pc:chgData name="Jim Fleming" userId="161791bae1afb603" providerId="LiveId" clId="{54C583C8-CEF7-364C-B3E8-B31C5BAF902D}" dt="2022-11-06T20:08:37.267" v="126" actId="6549"/>
        <pc:sldMkLst>
          <pc:docMk/>
          <pc:sldMk cId="3964023673" sldId="336"/>
        </pc:sldMkLst>
        <pc:spChg chg="mod">
          <ac:chgData name="Jim Fleming" userId="161791bae1afb603" providerId="LiveId" clId="{54C583C8-CEF7-364C-B3E8-B31C5BAF902D}" dt="2022-11-06T20:08:37.267" v="126" actId="6549"/>
          <ac:spMkLst>
            <pc:docMk/>
            <pc:sldMk cId="3964023673" sldId="336"/>
            <ac:spMk id="2" creationId="{56E8B136-55D1-C229-815B-0FAB21102D38}"/>
          </ac:spMkLst>
        </pc:spChg>
        <pc:spChg chg="mod">
          <ac:chgData name="Jim Fleming" userId="161791bae1afb603" providerId="LiveId" clId="{54C583C8-CEF7-364C-B3E8-B31C5BAF902D}" dt="2022-11-06T20:08:31.418" v="118" actId="6549"/>
          <ac:spMkLst>
            <pc:docMk/>
            <pc:sldMk cId="3964023673" sldId="336"/>
            <ac:spMk id="3" creationId="{D7D72439-284A-008E-61E4-489A6FFD0D14}"/>
          </ac:spMkLst>
        </pc:spChg>
      </pc:sldChg>
      <pc:sldChg chg="del">
        <pc:chgData name="Jim Fleming" userId="161791bae1afb603" providerId="LiveId" clId="{54C583C8-CEF7-364C-B3E8-B31C5BAF902D}" dt="2022-11-06T19:53:29.646" v="21" actId="2696"/>
        <pc:sldMkLst>
          <pc:docMk/>
          <pc:sldMk cId="1495771307" sldId="385"/>
        </pc:sldMkLst>
      </pc:sldChg>
      <pc:sldChg chg="modSp mod">
        <pc:chgData name="Jim Fleming" userId="161791bae1afb603" providerId="LiveId" clId="{54C583C8-CEF7-364C-B3E8-B31C5BAF902D}" dt="2022-11-06T20:11:17.560" v="133" actId="20577"/>
        <pc:sldMkLst>
          <pc:docMk/>
          <pc:sldMk cId="1791236111" sldId="386"/>
        </pc:sldMkLst>
        <pc:spChg chg="mod">
          <ac:chgData name="Jim Fleming" userId="161791bae1afb603" providerId="LiveId" clId="{54C583C8-CEF7-364C-B3E8-B31C5BAF902D}" dt="2022-11-06T20:11:17.560" v="133" actId="20577"/>
          <ac:spMkLst>
            <pc:docMk/>
            <pc:sldMk cId="1791236111" sldId="386"/>
            <ac:spMk id="14" creationId="{5F776F3F-31E1-B7AA-5D11-1AB1A9490BFE}"/>
          </ac:spMkLst>
        </pc:spChg>
      </pc:sldChg>
      <pc:sldChg chg="del">
        <pc:chgData name="Jim Fleming" userId="161791bae1afb603" providerId="LiveId" clId="{54C583C8-CEF7-364C-B3E8-B31C5BAF902D}" dt="2022-11-06T20:08:05.454" v="111" actId="2696"/>
        <pc:sldMkLst>
          <pc:docMk/>
          <pc:sldMk cId="2037322733" sldId="387"/>
        </pc:sldMkLst>
      </pc:sldChg>
      <pc:sldChg chg="modSp mod ord">
        <pc:chgData name="Jim Fleming" userId="161791bae1afb603" providerId="LiveId" clId="{54C583C8-CEF7-364C-B3E8-B31C5BAF902D}" dt="2022-11-06T20:11:33.016" v="136"/>
        <pc:sldMkLst>
          <pc:docMk/>
          <pc:sldMk cId="345370406" sldId="388"/>
        </pc:sldMkLst>
        <pc:spChg chg="mod">
          <ac:chgData name="Jim Fleming" userId="161791bae1afb603" providerId="LiveId" clId="{54C583C8-CEF7-364C-B3E8-B31C5BAF902D}" dt="2022-11-06T20:11:33.016" v="136"/>
          <ac:spMkLst>
            <pc:docMk/>
            <pc:sldMk cId="345370406" sldId="388"/>
            <ac:spMk id="6" creationId="{D7C5DCB2-FE9C-D43A-BFA6-2251DABF1E0D}"/>
          </ac:spMkLst>
        </pc:spChg>
      </pc:sldChg>
      <pc:sldChg chg="modSp mod">
        <pc:chgData name="Jim Fleming" userId="161791bae1afb603" providerId="LiveId" clId="{54C583C8-CEF7-364C-B3E8-B31C5BAF902D}" dt="2022-11-06T20:11:44.363" v="138" actId="207"/>
        <pc:sldMkLst>
          <pc:docMk/>
          <pc:sldMk cId="3244978946" sldId="389"/>
        </pc:sldMkLst>
        <pc:spChg chg="mod">
          <ac:chgData name="Jim Fleming" userId="161791bae1afb603" providerId="LiveId" clId="{54C583C8-CEF7-364C-B3E8-B31C5BAF902D}" dt="2022-11-06T20:11:44.363" v="138" actId="207"/>
          <ac:spMkLst>
            <pc:docMk/>
            <pc:sldMk cId="3244978946" sldId="389"/>
            <ac:spMk id="6" creationId="{D7C5DCB2-FE9C-D43A-BFA6-2251DABF1E0D}"/>
          </ac:spMkLst>
        </pc:spChg>
      </pc:sldChg>
      <pc:sldChg chg="modSp mod">
        <pc:chgData name="Jim Fleming" userId="161791bae1afb603" providerId="LiveId" clId="{54C583C8-CEF7-364C-B3E8-B31C5BAF902D}" dt="2022-11-06T20:12:01.809" v="143"/>
        <pc:sldMkLst>
          <pc:docMk/>
          <pc:sldMk cId="3012538984" sldId="390"/>
        </pc:sldMkLst>
        <pc:spChg chg="mod">
          <ac:chgData name="Jim Fleming" userId="161791bae1afb603" providerId="LiveId" clId="{54C583C8-CEF7-364C-B3E8-B31C5BAF902D}" dt="2022-11-06T20:12:01.809" v="143"/>
          <ac:spMkLst>
            <pc:docMk/>
            <pc:sldMk cId="3012538984" sldId="390"/>
            <ac:spMk id="14" creationId="{5F776F3F-31E1-B7AA-5D11-1AB1A9490BFE}"/>
          </ac:spMkLst>
        </pc:spChg>
      </pc:sldChg>
      <pc:sldChg chg="modSp mod ord">
        <pc:chgData name="Jim Fleming" userId="161791bae1afb603" providerId="LiveId" clId="{54C583C8-CEF7-364C-B3E8-B31C5BAF902D}" dt="2022-11-06T20:11:28.888" v="135"/>
        <pc:sldMkLst>
          <pc:docMk/>
          <pc:sldMk cId="467348810" sldId="404"/>
        </pc:sldMkLst>
        <pc:spChg chg="mod">
          <ac:chgData name="Jim Fleming" userId="161791bae1afb603" providerId="LiveId" clId="{54C583C8-CEF7-364C-B3E8-B31C5BAF902D}" dt="2022-11-06T20:11:28.888" v="135"/>
          <ac:spMkLst>
            <pc:docMk/>
            <pc:sldMk cId="467348810" sldId="404"/>
            <ac:spMk id="14" creationId="{5F776F3F-31E1-B7AA-5D11-1AB1A9490BFE}"/>
          </ac:spMkLst>
        </pc:spChg>
      </pc:sldChg>
      <pc:sldChg chg="modSp mod">
        <pc:chgData name="Jim Fleming" userId="161791bae1afb603" providerId="LiveId" clId="{54C583C8-CEF7-364C-B3E8-B31C5BAF902D}" dt="2022-11-06T20:12:23.308" v="147" actId="207"/>
        <pc:sldMkLst>
          <pc:docMk/>
          <pc:sldMk cId="2052419234" sldId="405"/>
        </pc:sldMkLst>
        <pc:spChg chg="mod">
          <ac:chgData name="Jim Fleming" userId="161791bae1afb603" providerId="LiveId" clId="{54C583C8-CEF7-364C-B3E8-B31C5BAF902D}" dt="2022-11-06T20:12:23.308" v="147" actId="207"/>
          <ac:spMkLst>
            <pc:docMk/>
            <pc:sldMk cId="2052419234" sldId="405"/>
            <ac:spMk id="6" creationId="{D7C5DCB2-FE9C-D43A-BFA6-2251DABF1E0D}"/>
          </ac:spMkLst>
        </pc:spChg>
      </pc:sldChg>
      <pc:sldChg chg="modSp mod">
        <pc:chgData name="Jim Fleming" userId="161791bae1afb603" providerId="LiveId" clId="{54C583C8-CEF7-364C-B3E8-B31C5BAF902D}" dt="2022-11-06T19:52:33.623" v="14" actId="20577"/>
        <pc:sldMkLst>
          <pc:docMk/>
          <pc:sldMk cId="3301827054" sldId="420"/>
        </pc:sldMkLst>
        <pc:spChg chg="mod">
          <ac:chgData name="Jim Fleming" userId="161791bae1afb603" providerId="LiveId" clId="{54C583C8-CEF7-364C-B3E8-B31C5BAF902D}" dt="2022-11-06T19:52:27.482" v="9" actId="20577"/>
          <ac:spMkLst>
            <pc:docMk/>
            <pc:sldMk cId="3301827054" sldId="420"/>
            <ac:spMk id="2" creationId="{56E8B136-55D1-C229-815B-0FAB21102D38}"/>
          </ac:spMkLst>
        </pc:spChg>
        <pc:spChg chg="mod">
          <ac:chgData name="Jim Fleming" userId="161791bae1afb603" providerId="LiveId" clId="{54C583C8-CEF7-364C-B3E8-B31C5BAF902D}" dt="2022-11-06T19:52:33.623" v="14" actId="20577"/>
          <ac:spMkLst>
            <pc:docMk/>
            <pc:sldMk cId="3301827054" sldId="420"/>
            <ac:spMk id="3" creationId="{D7D72439-284A-008E-61E4-489A6FFD0D14}"/>
          </ac:spMkLst>
        </pc:spChg>
      </pc:sldChg>
      <pc:sldChg chg="modSp mod">
        <pc:chgData name="Jim Fleming" userId="161791bae1afb603" providerId="LiveId" clId="{54C583C8-CEF7-364C-B3E8-B31C5BAF902D}" dt="2022-11-06T20:12:05.705" v="144"/>
        <pc:sldMkLst>
          <pc:docMk/>
          <pc:sldMk cId="2710112631" sldId="424"/>
        </pc:sldMkLst>
        <pc:spChg chg="mod">
          <ac:chgData name="Jim Fleming" userId="161791bae1afb603" providerId="LiveId" clId="{54C583C8-CEF7-364C-B3E8-B31C5BAF902D}" dt="2022-11-06T20:12:05.705" v="144"/>
          <ac:spMkLst>
            <pc:docMk/>
            <pc:sldMk cId="2710112631" sldId="424"/>
            <ac:spMk id="14" creationId="{5F776F3F-31E1-B7AA-5D11-1AB1A9490BFE}"/>
          </ac:spMkLst>
        </pc:spChg>
      </pc:sldChg>
      <pc:sldChg chg="modSp mod">
        <pc:chgData name="Jim Fleming" userId="161791bae1afb603" providerId="LiveId" clId="{54C583C8-CEF7-364C-B3E8-B31C5BAF902D}" dt="2022-11-06T20:11:58.594" v="142" actId="207"/>
        <pc:sldMkLst>
          <pc:docMk/>
          <pc:sldMk cId="95080569" sldId="426"/>
        </pc:sldMkLst>
        <pc:spChg chg="mod">
          <ac:chgData name="Jim Fleming" userId="161791bae1afb603" providerId="LiveId" clId="{54C583C8-CEF7-364C-B3E8-B31C5BAF902D}" dt="2022-11-06T20:11:58.594" v="142" actId="207"/>
          <ac:spMkLst>
            <pc:docMk/>
            <pc:sldMk cId="95080569" sldId="426"/>
            <ac:spMk id="6" creationId="{D7C5DCB2-FE9C-D43A-BFA6-2251DABF1E0D}"/>
          </ac:spMkLst>
        </pc:spChg>
      </pc:sldChg>
      <pc:sldChg chg="modSp mod">
        <pc:chgData name="Jim Fleming" userId="161791bae1afb603" providerId="LiveId" clId="{54C583C8-CEF7-364C-B3E8-B31C5BAF902D}" dt="2022-11-06T20:11:23.191" v="134"/>
        <pc:sldMkLst>
          <pc:docMk/>
          <pc:sldMk cId="3950649595" sldId="427"/>
        </pc:sldMkLst>
        <pc:spChg chg="mod">
          <ac:chgData name="Jim Fleming" userId="161791bae1afb603" providerId="LiveId" clId="{54C583C8-CEF7-364C-B3E8-B31C5BAF902D}" dt="2022-11-06T20:11:23.191" v="134"/>
          <ac:spMkLst>
            <pc:docMk/>
            <pc:sldMk cId="3950649595" sldId="427"/>
            <ac:spMk id="14" creationId="{5F776F3F-31E1-B7AA-5D11-1AB1A9490BFE}"/>
          </ac:spMkLst>
        </pc:spChg>
      </pc:sldChg>
      <pc:sldChg chg="del">
        <pc:chgData name="Jim Fleming" userId="161791bae1afb603" providerId="LiveId" clId="{54C583C8-CEF7-364C-B3E8-B31C5BAF902D}" dt="2022-11-06T20:08:06.251" v="113" actId="2696"/>
        <pc:sldMkLst>
          <pc:docMk/>
          <pc:sldMk cId="1598109243" sldId="428"/>
        </pc:sldMkLst>
      </pc:sldChg>
      <pc:sldChg chg="modSp mod ord">
        <pc:chgData name="Jim Fleming" userId="161791bae1afb603" providerId="LiveId" clId="{54C583C8-CEF7-364C-B3E8-B31C5BAF902D}" dt="2022-11-06T20:11:47.766" v="139"/>
        <pc:sldMkLst>
          <pc:docMk/>
          <pc:sldMk cId="1001012602" sldId="429"/>
        </pc:sldMkLst>
        <pc:spChg chg="mod">
          <ac:chgData name="Jim Fleming" userId="161791bae1afb603" providerId="LiveId" clId="{54C583C8-CEF7-364C-B3E8-B31C5BAF902D}" dt="2022-11-06T20:11:47.766" v="139"/>
          <ac:spMkLst>
            <pc:docMk/>
            <pc:sldMk cId="1001012602" sldId="429"/>
            <ac:spMk id="14" creationId="{5F776F3F-31E1-B7AA-5D11-1AB1A9490BFE}"/>
          </ac:spMkLst>
        </pc:spChg>
      </pc:sldChg>
      <pc:sldChg chg="del">
        <pc:chgData name="Jim Fleming" userId="161791bae1afb603" providerId="LiveId" clId="{54C583C8-CEF7-364C-B3E8-B31C5BAF902D}" dt="2022-11-06T20:08:05.827" v="112" actId="2696"/>
        <pc:sldMkLst>
          <pc:docMk/>
          <pc:sldMk cId="2433692612" sldId="430"/>
        </pc:sldMkLst>
      </pc:sldChg>
      <pc:sldChg chg="mod ord modShow">
        <pc:chgData name="Jim Fleming" userId="161791bae1afb603" providerId="LiveId" clId="{54C583C8-CEF7-364C-B3E8-B31C5BAF902D}" dt="2022-11-06T19:53:27.662" v="20" actId="729"/>
        <pc:sldMkLst>
          <pc:docMk/>
          <pc:sldMk cId="2681928121" sldId="431"/>
        </pc:sldMkLst>
      </pc:sldChg>
      <pc:sldChg chg="del">
        <pc:chgData name="Jim Fleming" userId="161791bae1afb603" providerId="LiveId" clId="{54C583C8-CEF7-364C-B3E8-B31C5BAF902D}" dt="2022-11-06T20:08:08.067" v="114" actId="2696"/>
        <pc:sldMkLst>
          <pc:docMk/>
          <pc:sldMk cId="2406276588" sldId="432"/>
        </pc:sldMkLst>
      </pc:sldChg>
      <pc:sldChg chg="addSp delSp modSp mod ord modShow">
        <pc:chgData name="Jim Fleming" userId="161791bae1afb603" providerId="LiveId" clId="{54C583C8-CEF7-364C-B3E8-B31C5BAF902D}" dt="2022-11-06T20:11:51.868" v="140"/>
        <pc:sldMkLst>
          <pc:docMk/>
          <pc:sldMk cId="752296095" sldId="433"/>
        </pc:sldMkLst>
        <pc:spChg chg="add mod">
          <ac:chgData name="Jim Fleming" userId="161791bae1afb603" providerId="LiveId" clId="{54C583C8-CEF7-364C-B3E8-B31C5BAF902D}" dt="2022-11-06T20:11:51.868" v="140"/>
          <ac:spMkLst>
            <pc:docMk/>
            <pc:sldMk cId="752296095" sldId="433"/>
            <ac:spMk id="3" creationId="{7AB4CD8A-D6E1-E979-8AB5-FC6B8EEB6AD5}"/>
          </ac:spMkLst>
        </pc:spChg>
        <pc:picChg chg="del">
          <ac:chgData name="Jim Fleming" userId="161791bae1afb603" providerId="LiveId" clId="{54C583C8-CEF7-364C-B3E8-B31C5BAF902D}" dt="2022-11-06T19:55:12.789" v="39" actId="478"/>
          <ac:picMkLst>
            <pc:docMk/>
            <pc:sldMk cId="752296095" sldId="433"/>
            <ac:picMk id="6" creationId="{C0DAEC83-744A-CC61-4171-7F5A567B46E1}"/>
          </ac:picMkLst>
        </pc:picChg>
        <pc:picChg chg="add mod">
          <ac:chgData name="Jim Fleming" userId="161791bae1afb603" providerId="LiveId" clId="{54C583C8-CEF7-364C-B3E8-B31C5BAF902D}" dt="2022-11-06T19:59:52.753" v="48" actId="1076"/>
          <ac:picMkLst>
            <pc:docMk/>
            <pc:sldMk cId="752296095" sldId="433"/>
            <ac:picMk id="1026" creationId="{7C99DBD9-78DA-3170-7B30-3134318941E9}"/>
          </ac:picMkLst>
        </pc:picChg>
        <pc:picChg chg="add mod">
          <ac:chgData name="Jim Fleming" userId="161791bae1afb603" providerId="LiveId" clId="{54C583C8-CEF7-364C-B3E8-B31C5BAF902D}" dt="2022-11-06T19:59:58.389" v="49" actId="1076"/>
          <ac:picMkLst>
            <pc:docMk/>
            <pc:sldMk cId="752296095" sldId="433"/>
            <ac:picMk id="1028" creationId="{F4C58989-A06B-A562-F2D7-54732BC8CB1D}"/>
          </ac:picMkLst>
        </pc:picChg>
      </pc:sldChg>
      <pc:sldChg chg="del">
        <pc:chgData name="Jim Fleming" userId="161791bae1afb603" providerId="LiveId" clId="{54C583C8-CEF7-364C-B3E8-B31C5BAF902D}" dt="2022-11-06T20:08:10.533" v="116" actId="2696"/>
        <pc:sldMkLst>
          <pc:docMk/>
          <pc:sldMk cId="1518960600" sldId="434"/>
        </pc:sldMkLst>
      </pc:sldChg>
      <pc:sldChg chg="addSp delSp modSp mod ord modShow">
        <pc:chgData name="Jim Fleming" userId="161791bae1afb603" providerId="LiveId" clId="{54C583C8-CEF7-364C-B3E8-B31C5BAF902D}" dt="2022-11-06T20:12:09.931" v="145"/>
        <pc:sldMkLst>
          <pc:docMk/>
          <pc:sldMk cId="2012051581" sldId="435"/>
        </pc:sldMkLst>
        <pc:spChg chg="add mod">
          <ac:chgData name="Jim Fleming" userId="161791bae1afb603" providerId="LiveId" clId="{54C583C8-CEF7-364C-B3E8-B31C5BAF902D}" dt="2022-11-06T20:12:09.931" v="145"/>
          <ac:spMkLst>
            <pc:docMk/>
            <pc:sldMk cId="2012051581" sldId="435"/>
            <ac:spMk id="3" creationId="{96312255-7552-B7C9-D867-97E613505EB1}"/>
          </ac:spMkLst>
        </pc:spChg>
        <pc:picChg chg="del">
          <ac:chgData name="Jim Fleming" userId="161791bae1afb603" providerId="LiveId" clId="{54C583C8-CEF7-364C-B3E8-B31C5BAF902D}" dt="2022-11-06T20:06:03.664" v="83" actId="478"/>
          <ac:picMkLst>
            <pc:docMk/>
            <pc:sldMk cId="2012051581" sldId="435"/>
            <ac:picMk id="4" creationId="{C5862C51-16BB-84EC-E20E-4E1F1BFBFA76}"/>
          </ac:picMkLst>
        </pc:picChg>
        <pc:picChg chg="add mod">
          <ac:chgData name="Jim Fleming" userId="161791bae1afb603" providerId="LiveId" clId="{54C583C8-CEF7-364C-B3E8-B31C5BAF902D}" dt="2022-11-06T20:06:08.260" v="84" actId="1076"/>
          <ac:picMkLst>
            <pc:docMk/>
            <pc:sldMk cId="2012051581" sldId="435"/>
            <ac:picMk id="2050" creationId="{BF8D6D83-E2AC-2E98-4BCC-F5B1AE1D6867}"/>
          </ac:picMkLst>
        </pc:picChg>
      </pc:sldChg>
      <pc:sldChg chg="add ord">
        <pc:chgData name="Jim Fleming" userId="161791bae1afb603" providerId="LiveId" clId="{54C583C8-CEF7-364C-B3E8-B31C5BAF902D}" dt="2022-11-06T20:08:50.844" v="128" actId="20578"/>
        <pc:sldMkLst>
          <pc:docMk/>
          <pc:sldMk cId="662536793" sldId="436"/>
        </pc:sldMkLst>
      </pc:sldChg>
      <pc:sldChg chg="del">
        <pc:chgData name="Jim Fleming" userId="161791bae1afb603" providerId="LiveId" clId="{54C583C8-CEF7-364C-B3E8-B31C5BAF902D}" dt="2022-11-06T19:53:15.161" v="15" actId="2696"/>
        <pc:sldMkLst>
          <pc:docMk/>
          <pc:sldMk cId="3356024930" sldId="436"/>
        </pc:sldMkLst>
      </pc:sldChg>
      <pc:sldChg chg="del">
        <pc:chgData name="Jim Fleming" userId="161791bae1afb603" providerId="LiveId" clId="{54C583C8-CEF7-364C-B3E8-B31C5BAF902D}" dt="2022-11-06T19:53:16.133" v="16" actId="2696"/>
        <pc:sldMkLst>
          <pc:docMk/>
          <pc:sldMk cId="3360053703" sldId="437"/>
        </pc:sldMkLst>
      </pc:sldChg>
      <pc:sldChg chg="del">
        <pc:chgData name="Jim Fleming" userId="161791bae1afb603" providerId="LiveId" clId="{54C583C8-CEF7-364C-B3E8-B31C5BAF902D}" dt="2022-11-06T19:53:16.959" v="17" actId="2696"/>
        <pc:sldMkLst>
          <pc:docMk/>
          <pc:sldMk cId="427458676" sldId="438"/>
        </pc:sldMkLst>
      </pc:sldChg>
      <pc:sldChg chg="del">
        <pc:chgData name="Jim Fleming" userId="161791bae1afb603" providerId="LiveId" clId="{54C583C8-CEF7-364C-B3E8-B31C5BAF902D}" dt="2022-11-06T20:08:09.301" v="115" actId="2696"/>
        <pc:sldMkLst>
          <pc:docMk/>
          <pc:sldMk cId="1357337059" sldId="439"/>
        </pc:sldMkLst>
      </pc:sldChg>
      <pc:sldChg chg="del">
        <pc:chgData name="Jim Fleming" userId="161791bae1afb603" providerId="LiveId" clId="{54C583C8-CEF7-364C-B3E8-B31C5BAF902D}" dt="2022-11-06T19:53:19.119" v="18" actId="2696"/>
        <pc:sldMkLst>
          <pc:docMk/>
          <pc:sldMk cId="694309717" sldId="440"/>
        </pc:sldMkLst>
      </pc:sldChg>
      <pc:sldChg chg="del">
        <pc:chgData name="Jim Fleming" userId="161791bae1afb603" providerId="LiveId" clId="{54C583C8-CEF7-364C-B3E8-B31C5BAF902D}" dt="2022-11-06T19:53:33.399" v="24" actId="2696"/>
        <pc:sldMkLst>
          <pc:docMk/>
          <pc:sldMk cId="1399836031" sldId="441"/>
        </pc:sldMkLst>
      </pc:sldChg>
      <pc:sldChg chg="del">
        <pc:chgData name="Jim Fleming" userId="161791bae1afb603" providerId="LiveId" clId="{54C583C8-CEF7-364C-B3E8-B31C5BAF902D}" dt="2022-11-06T19:53:31.223" v="22" actId="2696"/>
        <pc:sldMkLst>
          <pc:docMk/>
          <pc:sldMk cId="3702788046" sldId="442"/>
        </pc:sldMkLst>
      </pc:sldChg>
      <pc:sldChg chg="del">
        <pc:chgData name="Jim Fleming" userId="161791bae1afb603" providerId="LiveId" clId="{54C583C8-CEF7-364C-B3E8-B31C5BAF902D}" dt="2022-11-06T19:53:32.550" v="23" actId="2696"/>
        <pc:sldMkLst>
          <pc:docMk/>
          <pc:sldMk cId="1311214893" sldId="443"/>
        </pc:sldMkLst>
      </pc:sldChg>
      <pc:sldChg chg="del">
        <pc:chgData name="Jim Fleming" userId="161791bae1afb603" providerId="LiveId" clId="{54C583C8-CEF7-364C-B3E8-B31C5BAF902D}" dt="2022-11-06T19:53:35.056" v="25" actId="2696"/>
        <pc:sldMkLst>
          <pc:docMk/>
          <pc:sldMk cId="1425939644" sldId="444"/>
        </pc:sldMkLst>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475A9F7B-860C-784F-BD51-5D81F8577236}"/>
    <pc:docChg chg="custSel addSld delSld modSld sldOrd">
      <pc:chgData name="Jim Fleming" userId="161791bae1afb603" providerId="LiveId" clId="{475A9F7B-860C-784F-BD51-5D81F8577236}" dt="2022-11-06T02:14:09.836" v="109" actId="20578"/>
      <pc:docMkLst>
        <pc:docMk/>
      </pc:docMkLst>
      <pc:sldChg chg="modSp mod">
        <pc:chgData name="Jim Fleming" userId="161791bae1afb603" providerId="LiveId" clId="{475A9F7B-860C-784F-BD51-5D81F8577236}" dt="2022-11-06T02:04:29.245" v="29" actId="207"/>
        <pc:sldMkLst>
          <pc:docMk/>
          <pc:sldMk cId="3964023673" sldId="336"/>
        </pc:sldMkLst>
        <pc:spChg chg="mod">
          <ac:chgData name="Jim Fleming" userId="161791bae1afb603" providerId="LiveId" clId="{475A9F7B-860C-784F-BD51-5D81F8577236}" dt="2022-11-06T02:03:56.002" v="18" actId="20577"/>
          <ac:spMkLst>
            <pc:docMk/>
            <pc:sldMk cId="3964023673" sldId="336"/>
            <ac:spMk id="2" creationId="{56E8B136-55D1-C229-815B-0FAB21102D38}"/>
          </ac:spMkLst>
        </pc:spChg>
        <pc:spChg chg="mod">
          <ac:chgData name="Jim Fleming" userId="161791bae1afb603" providerId="LiveId" clId="{475A9F7B-860C-784F-BD51-5D81F8577236}" dt="2022-11-06T02:04:29.245" v="29" actId="207"/>
          <ac:spMkLst>
            <pc:docMk/>
            <pc:sldMk cId="3964023673" sldId="336"/>
            <ac:spMk id="3" creationId="{D7D72439-284A-008E-61E4-489A6FFD0D14}"/>
          </ac:spMkLst>
        </pc:spChg>
      </pc:sldChg>
      <pc:sldChg chg="modSp">
        <pc:chgData name="Jim Fleming" userId="161791bae1afb603" providerId="LiveId" clId="{475A9F7B-860C-784F-BD51-5D81F8577236}" dt="2022-10-28T20:25:53.160" v="3"/>
        <pc:sldMkLst>
          <pc:docMk/>
          <pc:sldMk cId="1791236111" sldId="386"/>
        </pc:sldMkLst>
        <pc:picChg chg="mod">
          <ac:chgData name="Jim Fleming" userId="161791bae1afb603" providerId="LiveId" clId="{475A9F7B-860C-784F-BD51-5D81F8577236}" dt="2022-10-28T20:25:53.160" v="3"/>
          <ac:picMkLst>
            <pc:docMk/>
            <pc:sldMk cId="1791236111" sldId="386"/>
            <ac:picMk id="6148" creationId="{CED99999-D45D-7932-479E-91D982F1EB87}"/>
          </ac:picMkLst>
        </pc:picChg>
      </pc:sldChg>
      <pc:sldChg chg="modSp mod ord modShow">
        <pc:chgData name="Jim Fleming" userId="161791bae1afb603" providerId="LiveId" clId="{475A9F7B-860C-784F-BD51-5D81F8577236}" dt="2022-11-06T02:06:04.927" v="40"/>
        <pc:sldMkLst>
          <pc:docMk/>
          <pc:sldMk cId="2037322733" sldId="387"/>
        </pc:sldMkLst>
        <pc:spChg chg="mod">
          <ac:chgData name="Jim Fleming" userId="161791bae1afb603" providerId="LiveId" clId="{475A9F7B-860C-784F-BD51-5D81F8577236}" dt="2022-11-06T02:06:04.927" v="40"/>
          <ac:spMkLst>
            <pc:docMk/>
            <pc:sldMk cId="2037322733" sldId="387"/>
            <ac:spMk id="14" creationId="{5F776F3F-31E1-B7AA-5D11-1AB1A9490BFE}"/>
          </ac:spMkLst>
        </pc:spChg>
      </pc:sldChg>
      <pc:sldChg chg="modSp">
        <pc:chgData name="Jim Fleming" userId="161791bae1afb603" providerId="LiveId" clId="{475A9F7B-860C-784F-BD51-5D81F8577236}" dt="2022-10-28T20:25:21.198" v="1" actId="1366"/>
        <pc:sldMkLst>
          <pc:docMk/>
          <pc:sldMk cId="3012538984" sldId="390"/>
        </pc:sldMkLst>
        <pc:picChg chg="mod">
          <ac:chgData name="Jim Fleming" userId="161791bae1afb603" providerId="LiveId" clId="{475A9F7B-860C-784F-BD51-5D81F8577236}" dt="2022-10-28T20:25:21.198" v="1" actId="1366"/>
          <ac:picMkLst>
            <pc:docMk/>
            <pc:sldMk cId="3012538984" sldId="390"/>
            <ac:picMk id="1026" creationId="{39004B74-8A6C-1263-0BE7-4F14F626B1D8}"/>
          </ac:picMkLst>
        </pc:picChg>
      </pc:sldChg>
      <pc:sldChg chg="del">
        <pc:chgData name="Jim Fleming" userId="161791bae1afb603" providerId="LiveId" clId="{475A9F7B-860C-784F-BD51-5D81F8577236}" dt="2022-11-06T02:05:21.045" v="37" actId="2696"/>
        <pc:sldMkLst>
          <pc:docMk/>
          <pc:sldMk cId="3762400814" sldId="398"/>
        </pc:sldMkLst>
      </pc:sldChg>
      <pc:sldChg chg="del">
        <pc:chgData name="Jim Fleming" userId="161791bae1afb603" providerId="LiveId" clId="{475A9F7B-860C-784F-BD51-5D81F8577236}" dt="2022-11-06T02:12:01.485" v="85" actId="2696"/>
        <pc:sldMkLst>
          <pc:docMk/>
          <pc:sldMk cId="3157797029" sldId="399"/>
        </pc:sldMkLst>
      </pc:sldChg>
      <pc:sldChg chg="del">
        <pc:chgData name="Jim Fleming" userId="161791bae1afb603" providerId="LiveId" clId="{475A9F7B-860C-784F-BD51-5D81F8577236}" dt="2022-11-06T02:09:41.225" v="66" actId="2696"/>
        <pc:sldMkLst>
          <pc:docMk/>
          <pc:sldMk cId="2503459417" sldId="400"/>
        </pc:sldMkLst>
      </pc:sldChg>
      <pc:sldChg chg="del">
        <pc:chgData name="Jim Fleming" userId="161791bae1afb603" providerId="LiveId" clId="{475A9F7B-860C-784F-BD51-5D81F8577236}" dt="2022-11-06T02:09:41.638" v="67" actId="2696"/>
        <pc:sldMkLst>
          <pc:docMk/>
          <pc:sldMk cId="2235084628" sldId="401"/>
        </pc:sldMkLst>
      </pc:sldChg>
      <pc:sldChg chg="del">
        <pc:chgData name="Jim Fleming" userId="161791bae1afb603" providerId="LiveId" clId="{475A9F7B-860C-784F-BD51-5D81F8577236}" dt="2022-11-06T02:05:22.632" v="38" actId="2696"/>
        <pc:sldMkLst>
          <pc:docMk/>
          <pc:sldMk cId="3955401511" sldId="402"/>
        </pc:sldMkLst>
      </pc:sldChg>
      <pc:sldChg chg="del">
        <pc:chgData name="Jim Fleming" userId="161791bae1afb603" providerId="LiveId" clId="{475A9F7B-860C-784F-BD51-5D81F8577236}" dt="2022-11-06T02:05:25.447" v="39" actId="2696"/>
        <pc:sldMkLst>
          <pc:docMk/>
          <pc:sldMk cId="769082740" sldId="403"/>
        </pc:sldMkLst>
      </pc:sldChg>
      <pc:sldChg chg="modSp mod">
        <pc:chgData name="Jim Fleming" userId="161791bae1afb603" providerId="LiveId" clId="{475A9F7B-860C-784F-BD51-5D81F8577236}" dt="2022-11-06T02:03:50.814" v="13" actId="20577"/>
        <pc:sldMkLst>
          <pc:docMk/>
          <pc:sldMk cId="3301827054" sldId="420"/>
        </pc:sldMkLst>
        <pc:spChg chg="mod">
          <ac:chgData name="Jim Fleming" userId="161791bae1afb603" providerId="LiveId" clId="{475A9F7B-860C-784F-BD51-5D81F8577236}" dt="2022-11-06T02:03:45.961" v="8" actId="20577"/>
          <ac:spMkLst>
            <pc:docMk/>
            <pc:sldMk cId="3301827054" sldId="420"/>
            <ac:spMk id="2" creationId="{56E8B136-55D1-C229-815B-0FAB21102D38}"/>
          </ac:spMkLst>
        </pc:spChg>
        <pc:spChg chg="mod">
          <ac:chgData name="Jim Fleming" userId="161791bae1afb603" providerId="LiveId" clId="{475A9F7B-860C-784F-BD51-5D81F8577236}" dt="2022-11-06T02:03:50.814" v="13" actId="20577"/>
          <ac:spMkLst>
            <pc:docMk/>
            <pc:sldMk cId="3301827054" sldId="420"/>
            <ac:spMk id="3" creationId="{D7D72439-284A-008E-61E4-489A6FFD0D14}"/>
          </ac:spMkLst>
        </pc:spChg>
      </pc:sldChg>
      <pc:sldChg chg="del">
        <pc:chgData name="Jim Fleming" userId="161791bae1afb603" providerId="LiveId" clId="{475A9F7B-860C-784F-BD51-5D81F8577236}" dt="2022-11-06T02:04:45.761" v="30" actId="2696"/>
        <pc:sldMkLst>
          <pc:docMk/>
          <pc:sldMk cId="1265258430" sldId="421"/>
        </pc:sldMkLst>
      </pc:sldChg>
      <pc:sldChg chg="del">
        <pc:chgData name="Jim Fleming" userId="161791bae1afb603" providerId="LiveId" clId="{475A9F7B-860C-784F-BD51-5D81F8577236}" dt="2022-11-06T02:04:48.510" v="32" actId="2696"/>
        <pc:sldMkLst>
          <pc:docMk/>
          <pc:sldMk cId="2133918374" sldId="422"/>
        </pc:sldMkLst>
      </pc:sldChg>
      <pc:sldChg chg="del">
        <pc:chgData name="Jim Fleming" userId="161791bae1afb603" providerId="LiveId" clId="{475A9F7B-860C-784F-BD51-5D81F8577236}" dt="2022-11-06T02:04:46.739" v="31" actId="2696"/>
        <pc:sldMkLst>
          <pc:docMk/>
          <pc:sldMk cId="3545191736" sldId="423"/>
        </pc:sldMkLst>
      </pc:sldChg>
      <pc:sldChg chg="del">
        <pc:chgData name="Jim Fleming" userId="161791bae1afb603" providerId="LiveId" clId="{475A9F7B-860C-784F-BD51-5D81F8577236}" dt="2022-11-06T02:04:50.261" v="33" actId="2696"/>
        <pc:sldMkLst>
          <pc:docMk/>
          <pc:sldMk cId="2024900997" sldId="425"/>
        </pc:sldMkLst>
      </pc:sldChg>
      <pc:sldChg chg="add">
        <pc:chgData name="Jim Fleming" userId="161791bae1afb603" providerId="LiveId" clId="{475A9F7B-860C-784F-BD51-5D81F8577236}" dt="2022-11-06T02:05:13.838" v="34" actId="2890"/>
        <pc:sldMkLst>
          <pc:docMk/>
          <pc:sldMk cId="3950649595" sldId="427"/>
        </pc:sldMkLst>
      </pc:sldChg>
      <pc:sldChg chg="modSp add mod">
        <pc:chgData name="Jim Fleming" userId="161791bae1afb603" providerId="LiveId" clId="{475A9F7B-860C-784F-BD51-5D81F8577236}" dt="2022-11-06T02:08:03.513" v="55" actId="114"/>
        <pc:sldMkLst>
          <pc:docMk/>
          <pc:sldMk cId="1598109243" sldId="428"/>
        </pc:sldMkLst>
        <pc:spChg chg="mod">
          <ac:chgData name="Jim Fleming" userId="161791bae1afb603" providerId="LiveId" clId="{475A9F7B-860C-784F-BD51-5D81F8577236}" dt="2022-11-06T02:08:03.513" v="55" actId="114"/>
          <ac:spMkLst>
            <pc:docMk/>
            <pc:sldMk cId="1598109243" sldId="428"/>
            <ac:spMk id="14" creationId="{5F776F3F-31E1-B7AA-5D11-1AB1A9490BFE}"/>
          </ac:spMkLst>
        </pc:spChg>
      </pc:sldChg>
      <pc:sldChg chg="delSp modSp add mod">
        <pc:chgData name="Jim Fleming" userId="161791bae1afb603" providerId="LiveId" clId="{475A9F7B-860C-784F-BD51-5D81F8577236}" dt="2022-11-06T02:07:25.214" v="50"/>
        <pc:sldMkLst>
          <pc:docMk/>
          <pc:sldMk cId="1001012602" sldId="429"/>
        </pc:sldMkLst>
        <pc:spChg chg="mod">
          <ac:chgData name="Jim Fleming" userId="161791bae1afb603" providerId="LiveId" clId="{475A9F7B-860C-784F-BD51-5D81F8577236}" dt="2022-11-06T02:07:25.214" v="50"/>
          <ac:spMkLst>
            <pc:docMk/>
            <pc:sldMk cId="1001012602" sldId="429"/>
            <ac:spMk id="14" creationId="{5F776F3F-31E1-B7AA-5D11-1AB1A9490BFE}"/>
          </ac:spMkLst>
        </pc:spChg>
        <pc:picChg chg="mod">
          <ac:chgData name="Jim Fleming" userId="161791bae1afb603" providerId="LiveId" clId="{475A9F7B-860C-784F-BD51-5D81F8577236}" dt="2022-11-06T02:07:15.119" v="49" actId="1076"/>
          <ac:picMkLst>
            <pc:docMk/>
            <pc:sldMk cId="1001012602" sldId="429"/>
            <ac:picMk id="3" creationId="{B1C2E999-60E1-5EAB-3CCB-5A27B93E835F}"/>
          </ac:picMkLst>
        </pc:picChg>
        <pc:picChg chg="del">
          <ac:chgData name="Jim Fleming" userId="161791bae1afb603" providerId="LiveId" clId="{475A9F7B-860C-784F-BD51-5D81F8577236}" dt="2022-11-06T02:06:43.194" v="43" actId="478"/>
          <ac:picMkLst>
            <pc:docMk/>
            <pc:sldMk cId="1001012602" sldId="429"/>
            <ac:picMk id="3074" creationId="{23157DEE-7E82-4F5D-77A0-ED7B7CA8A98A}"/>
          </ac:picMkLst>
        </pc:picChg>
      </pc:sldChg>
      <pc:sldChg chg="add mod ord modShow">
        <pc:chgData name="Jim Fleming" userId="161791bae1afb603" providerId="LiveId" clId="{475A9F7B-860C-784F-BD51-5D81F8577236}" dt="2022-11-06T02:07:32.829" v="53" actId="729"/>
        <pc:sldMkLst>
          <pc:docMk/>
          <pc:sldMk cId="2433692612" sldId="430"/>
        </pc:sldMkLst>
      </pc:sldChg>
      <pc:sldChg chg="addSp modSp add mod ord modShow">
        <pc:chgData name="Jim Fleming" userId="161791bae1afb603" providerId="LiveId" clId="{475A9F7B-860C-784F-BD51-5D81F8577236}" dt="2022-11-06T02:09:08.511" v="64" actId="208"/>
        <pc:sldMkLst>
          <pc:docMk/>
          <pc:sldMk cId="2681928121" sldId="431"/>
        </pc:sldMkLst>
        <pc:spChg chg="add mod">
          <ac:chgData name="Jim Fleming" userId="161791bae1afb603" providerId="LiveId" clId="{475A9F7B-860C-784F-BD51-5D81F8577236}" dt="2022-11-06T02:09:08.511" v="64" actId="208"/>
          <ac:spMkLst>
            <pc:docMk/>
            <pc:sldMk cId="2681928121" sldId="431"/>
            <ac:spMk id="3" creationId="{D7C8285B-1ED7-BE21-7AD4-7F41313781A5}"/>
          </ac:spMkLst>
        </pc:spChg>
      </pc:sldChg>
      <pc:sldChg chg="modSp add mod">
        <pc:chgData name="Jim Fleming" userId="161791bae1afb603" providerId="LiveId" clId="{475A9F7B-860C-784F-BD51-5D81F8577236}" dt="2022-11-06T02:09:55.157" v="68"/>
        <pc:sldMkLst>
          <pc:docMk/>
          <pc:sldMk cId="2406276588" sldId="432"/>
        </pc:sldMkLst>
        <pc:spChg chg="mod">
          <ac:chgData name="Jim Fleming" userId="161791bae1afb603" providerId="LiveId" clId="{475A9F7B-860C-784F-BD51-5D81F8577236}" dt="2022-11-06T02:09:55.157" v="68"/>
          <ac:spMkLst>
            <pc:docMk/>
            <pc:sldMk cId="2406276588" sldId="432"/>
            <ac:spMk id="14" creationId="{5F776F3F-31E1-B7AA-5D11-1AB1A9490BFE}"/>
          </ac:spMkLst>
        </pc:spChg>
      </pc:sldChg>
      <pc:sldChg chg="addSp delSp modSp add mod">
        <pc:chgData name="Jim Fleming" userId="161791bae1afb603" providerId="LiveId" clId="{475A9F7B-860C-784F-BD51-5D81F8577236}" dt="2022-11-06T02:11:32.540" v="83" actId="478"/>
        <pc:sldMkLst>
          <pc:docMk/>
          <pc:sldMk cId="752296095" sldId="433"/>
        </pc:sldMkLst>
        <pc:spChg chg="add del">
          <ac:chgData name="Jim Fleming" userId="161791bae1afb603" providerId="LiveId" clId="{475A9F7B-860C-784F-BD51-5D81F8577236}" dt="2022-11-06T02:10:39.263" v="71" actId="478"/>
          <ac:spMkLst>
            <pc:docMk/>
            <pc:sldMk cId="752296095" sldId="433"/>
            <ac:spMk id="4" creationId="{4F448797-FB0A-73EC-CC6B-18727E375592}"/>
          </ac:spMkLst>
        </pc:spChg>
        <pc:spChg chg="add del mod">
          <ac:chgData name="Jim Fleming" userId="161791bae1afb603" providerId="LiveId" clId="{475A9F7B-860C-784F-BD51-5D81F8577236}" dt="2022-11-06T02:11:32.540" v="83" actId="478"/>
          <ac:spMkLst>
            <pc:docMk/>
            <pc:sldMk cId="752296095" sldId="433"/>
            <ac:spMk id="8" creationId="{E5B33445-D7BD-44FA-FE08-D9D8399067D9}"/>
          </ac:spMkLst>
        </pc:spChg>
        <pc:spChg chg="del">
          <ac:chgData name="Jim Fleming" userId="161791bae1afb603" providerId="LiveId" clId="{475A9F7B-860C-784F-BD51-5D81F8577236}" dt="2022-11-06T02:11:30.819" v="82" actId="478"/>
          <ac:spMkLst>
            <pc:docMk/>
            <pc:sldMk cId="752296095" sldId="433"/>
            <ac:spMk id="14" creationId="{5F776F3F-31E1-B7AA-5D11-1AB1A9490BFE}"/>
          </ac:spMkLst>
        </pc:spChg>
        <pc:picChg chg="add mod modCrop">
          <ac:chgData name="Jim Fleming" userId="161791bae1afb603" providerId="LiveId" clId="{475A9F7B-860C-784F-BD51-5D81F8577236}" dt="2022-11-06T02:11:26.922" v="81" actId="1076"/>
          <ac:picMkLst>
            <pc:docMk/>
            <pc:sldMk cId="752296095" sldId="433"/>
            <ac:picMk id="6" creationId="{C0DAEC83-744A-CC61-4171-7F5A567B46E1}"/>
          </ac:picMkLst>
        </pc:picChg>
        <pc:picChg chg="del">
          <ac:chgData name="Jim Fleming" userId="161791bae1afb603" providerId="LiveId" clId="{475A9F7B-860C-784F-BD51-5D81F8577236}" dt="2022-11-06T02:11:23.299" v="80" actId="478"/>
          <ac:picMkLst>
            <pc:docMk/>
            <pc:sldMk cId="752296095" sldId="433"/>
            <ac:picMk id="1028" creationId="{36C95E10-E535-F743-9782-82679BEA13FD}"/>
          </ac:picMkLst>
        </pc:picChg>
      </pc:sldChg>
      <pc:sldChg chg="modSp add mod ord">
        <pc:chgData name="Jim Fleming" userId="161791bae1afb603" providerId="LiveId" clId="{475A9F7B-860C-784F-BD51-5D81F8577236}" dt="2022-11-06T02:12:13.100" v="87"/>
        <pc:sldMkLst>
          <pc:docMk/>
          <pc:sldMk cId="1518960600" sldId="434"/>
        </pc:sldMkLst>
        <pc:spChg chg="mod">
          <ac:chgData name="Jim Fleming" userId="161791bae1afb603" providerId="LiveId" clId="{475A9F7B-860C-784F-BD51-5D81F8577236}" dt="2022-11-06T02:12:13.100" v="87"/>
          <ac:spMkLst>
            <pc:docMk/>
            <pc:sldMk cId="1518960600" sldId="434"/>
            <ac:spMk id="14" creationId="{5F776F3F-31E1-B7AA-5D11-1AB1A9490BFE}"/>
          </ac:spMkLst>
        </pc:spChg>
      </pc:sldChg>
      <pc:sldChg chg="addSp delSp modSp add mod ord">
        <pc:chgData name="Jim Fleming" userId="161791bae1afb603" providerId="LiveId" clId="{475A9F7B-860C-784F-BD51-5D81F8577236}" dt="2022-11-06T02:13:05.974" v="96" actId="1076"/>
        <pc:sldMkLst>
          <pc:docMk/>
          <pc:sldMk cId="2012051581" sldId="435"/>
        </pc:sldMkLst>
        <pc:picChg chg="add mod">
          <ac:chgData name="Jim Fleming" userId="161791bae1afb603" providerId="LiveId" clId="{475A9F7B-860C-784F-BD51-5D81F8577236}" dt="2022-11-06T02:13:05.974" v="96" actId="1076"/>
          <ac:picMkLst>
            <pc:docMk/>
            <pc:sldMk cId="2012051581" sldId="435"/>
            <ac:picMk id="4" creationId="{C5862C51-16BB-84EC-E20E-4E1F1BFBFA76}"/>
          </ac:picMkLst>
        </pc:picChg>
        <pc:picChg chg="del">
          <ac:chgData name="Jim Fleming" userId="161791bae1afb603" providerId="LiveId" clId="{475A9F7B-860C-784F-BD51-5D81F8577236}" dt="2022-11-06T02:12:46.382" v="90" actId="478"/>
          <ac:picMkLst>
            <pc:docMk/>
            <pc:sldMk cId="2012051581" sldId="435"/>
            <ac:picMk id="6" creationId="{C0DAEC83-744A-CC61-4171-7F5A567B46E1}"/>
          </ac:picMkLst>
        </pc:picChg>
      </pc:sldChg>
      <pc:sldChg chg="add ord">
        <pc:chgData name="Jim Fleming" userId="161791bae1afb603" providerId="LiveId" clId="{475A9F7B-860C-784F-BD51-5D81F8577236}" dt="2022-11-06T02:13:48.615" v="100" actId="20578"/>
        <pc:sldMkLst>
          <pc:docMk/>
          <pc:sldMk cId="3356024930" sldId="436"/>
        </pc:sldMkLst>
      </pc:sldChg>
      <pc:sldChg chg="add ord">
        <pc:chgData name="Jim Fleming" userId="161791bae1afb603" providerId="LiveId" clId="{475A9F7B-860C-784F-BD51-5D81F8577236}" dt="2022-11-06T02:13:50.798" v="101" actId="20578"/>
        <pc:sldMkLst>
          <pc:docMk/>
          <pc:sldMk cId="3360053703" sldId="437"/>
        </pc:sldMkLst>
      </pc:sldChg>
      <pc:sldChg chg="add ord replId">
        <pc:chgData name="Jim Fleming" userId="161791bae1afb603" providerId="LiveId" clId="{475A9F7B-860C-784F-BD51-5D81F8577236}" dt="2022-11-06T02:13:52.256" v="102" actId="20578"/>
        <pc:sldMkLst>
          <pc:docMk/>
          <pc:sldMk cId="427458676" sldId="438"/>
        </pc:sldMkLst>
      </pc:sldChg>
      <pc:sldChg chg="add ord">
        <pc:chgData name="Jim Fleming" userId="161791bae1afb603" providerId="LiveId" clId="{475A9F7B-860C-784F-BD51-5D81F8577236}" dt="2022-11-06T02:13:58.912" v="105" actId="20578"/>
        <pc:sldMkLst>
          <pc:docMk/>
          <pc:sldMk cId="1357337059" sldId="439"/>
        </pc:sldMkLst>
      </pc:sldChg>
      <pc:sldChg chg="add ord replId">
        <pc:chgData name="Jim Fleming" userId="161791bae1afb603" providerId="LiveId" clId="{475A9F7B-860C-784F-BD51-5D81F8577236}" dt="2022-11-06T02:13:53.788" v="103" actId="20578"/>
        <pc:sldMkLst>
          <pc:docMk/>
          <pc:sldMk cId="694309717" sldId="440"/>
        </pc:sldMkLst>
      </pc:sldChg>
      <pc:sldChg chg="add ord replId">
        <pc:chgData name="Jim Fleming" userId="161791bae1afb603" providerId="LiveId" clId="{475A9F7B-860C-784F-BD51-5D81F8577236}" dt="2022-11-06T02:14:05.932" v="107" actId="20578"/>
        <pc:sldMkLst>
          <pc:docMk/>
          <pc:sldMk cId="1399836031" sldId="441"/>
        </pc:sldMkLst>
      </pc:sldChg>
      <pc:sldChg chg="add ord replId">
        <pc:chgData name="Jim Fleming" userId="161791bae1afb603" providerId="LiveId" clId="{475A9F7B-860C-784F-BD51-5D81F8577236}" dt="2022-11-06T02:13:56.346" v="104" actId="20578"/>
        <pc:sldMkLst>
          <pc:docMk/>
          <pc:sldMk cId="3702788046" sldId="442"/>
        </pc:sldMkLst>
      </pc:sldChg>
      <pc:sldChg chg="add ord">
        <pc:chgData name="Jim Fleming" userId="161791bae1afb603" providerId="LiveId" clId="{475A9F7B-860C-784F-BD51-5D81F8577236}" dt="2022-11-06T02:14:07.918" v="108" actId="20578"/>
        <pc:sldMkLst>
          <pc:docMk/>
          <pc:sldMk cId="1311214893" sldId="443"/>
        </pc:sldMkLst>
      </pc:sldChg>
      <pc:sldChg chg="add ord replId">
        <pc:chgData name="Jim Fleming" userId="161791bae1afb603" providerId="LiveId" clId="{475A9F7B-860C-784F-BD51-5D81F8577236}" dt="2022-11-06T02:14:09.836" v="109" actId="20578"/>
        <pc:sldMkLst>
          <pc:docMk/>
          <pc:sldMk cId="1425939644" sldId="444"/>
        </pc:sldMkLst>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11/6/22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11/6/22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229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photo of David Strain">
            <a:extLst>
              <a:ext uri="{FF2B5EF4-FFF2-40B4-BE49-F238E27FC236}">
                <a16:creationId xmlns:a16="http://schemas.microsoft.com/office/drawing/2014/main" id="{BF8D6D83-E2AC-2E98-4BCC-F5B1AE1D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1" r="17327"/>
          <a:stretch/>
        </p:blipFill>
        <p:spPr bwMode="auto">
          <a:xfrm>
            <a:off x="966653" y="685800"/>
            <a:ext cx="416618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312255-7552-B7C9-D867-97E613505EB1}"/>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T. A. Strain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1205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1:25-26</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86-92)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rgbClr val="FFFF00"/>
                </a:solidFill>
                <a:latin typeface="Avenir Next" panose="020B0503020202020204" pitchFamily="34" charset="0"/>
              </a:rPr>
              <a:t>Since I am persuaded of this, I know that I will remain and continue with all of you for your progress and joy in the faith, so that, because of my coming to you again, your boasting in Christ Jesus may abound.</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1:25-26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1:25-26</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86-92)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66253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2890</TotalTime>
  <Words>296</Words>
  <Application>Microsoft Macintosh PowerPoint</Application>
  <PresentationFormat>Widescreen</PresentationFormat>
  <Paragraphs>39</Paragraphs>
  <Slides>20</Slides>
  <Notes>0</Notes>
  <HiddenSlides>15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Next</vt:lpstr>
      <vt:lpstr>Calibri</vt:lpstr>
      <vt:lpstr>Calibri Light</vt:lpstr>
      <vt:lpstr>Lato</vt:lpstr>
      <vt:lpstr>Tw Cen MT</vt:lpstr>
      <vt:lpstr>Office Theme</vt:lpstr>
      <vt:lpstr>PowerPoint Presentation</vt:lpstr>
      <vt:lpstr>Today’s class (pages 86-92)</vt:lpstr>
      <vt:lpstr>Philippians 1:25-26 (CSB)</vt:lpstr>
      <vt:lpstr>Today’s class (pages 86-92)</vt:lpstr>
      <vt:lpstr>Prayer Time</vt:lpstr>
      <vt:lpstr>Today’s class (page 16)</vt:lpstr>
      <vt:lpstr>PowerPoint Presentation</vt:lpstr>
      <vt:lpstr> Preposition circle (page 11)</vt:lpstr>
      <vt:lpstr>Dr. Gordon Fee  Quote</vt:lpstr>
      <vt:lpstr>Dr. G. Walter Hansen  Quote</vt:lpstr>
      <vt:lpstr>Dr. G. F. Hawthorne &amp; Dr. Ralph P. Martin  Quote</vt:lpstr>
      <vt:lpstr>Dr. Joe Hellerman  Quote</vt:lpstr>
      <vt:lpstr>Dr. Mark Keown  Quote</vt:lpstr>
      <vt:lpstr>Dr. Ralph P. Martin  Quote</vt:lpstr>
      <vt:lpstr>Dr. Tony Merida  &amp; Frances Chan  Quote</vt:lpstr>
      <vt:lpstr>Dr. Peter T. O’Brien  Quote</vt:lpstr>
      <vt:lpstr>Dr. John Reumann  Quote</vt:lpstr>
      <vt:lpstr>Dr. Moises Silva  Quote</vt:lpstr>
      <vt:lpstr>Dr. David T. A. Strain  Quote</vt:lpstr>
      <vt:lpstr>Jen Wilkin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2022-11-06T20:12:36Z</dcterms:modified>
</cp:coreProperties>
</file>